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pace Mono" charset="1" panose="02000509040000020004"/>
      <p:regular r:id="rId10"/>
    </p:embeddedFont>
    <p:embeddedFont>
      <p:font typeface="Space Mono Bold" charset="1" panose="02000809030000020004"/>
      <p:regular r:id="rId11"/>
    </p:embeddedFont>
    <p:embeddedFont>
      <p:font typeface="Space Mono Italics" charset="1" panose="02000509090000090004"/>
      <p:regular r:id="rId12"/>
    </p:embeddedFont>
    <p:embeddedFont>
      <p:font typeface="Space Mono Bold Italics" charset="1" panose="020008090400000900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Be Vietnam" charset="1" panose="00000500000000000000"/>
      <p:regular r:id="rId22"/>
    </p:embeddedFont>
    <p:embeddedFont>
      <p:font typeface="Be Vietnam Italics" charset="1" panose="00000500000000000000"/>
      <p:regular r:id="rId23"/>
    </p:embeddedFont>
    <p:embeddedFont>
      <p:font typeface="Be Vietnam Thin" charset="1" panose="00000200000000000000"/>
      <p:regular r:id="rId24"/>
    </p:embeddedFont>
    <p:embeddedFont>
      <p:font typeface="Be Vietnam Thin Italics" charset="1" panose="00000300000000000000"/>
      <p:regular r:id="rId25"/>
    </p:embeddedFont>
    <p:embeddedFont>
      <p:font typeface="Be Vietnam Medium" charset="1" panose="00000600000000000000"/>
      <p:regular r:id="rId26"/>
    </p:embeddedFont>
    <p:embeddedFont>
      <p:font typeface="Be Vietnam Medium Italics" charset="1" panose="00000600000000000000"/>
      <p:regular r:id="rId27"/>
    </p:embeddedFont>
    <p:embeddedFont>
      <p:font typeface="Be Vietnam Ultra-Bold" charset="1" panose="00000900000000000000"/>
      <p:regular r:id="rId28"/>
    </p:embeddedFont>
    <p:embeddedFont>
      <p:font typeface="Be Vietnam Ultra-Bold Italics" charset="1" panose="000009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445" y="2997529"/>
            <a:ext cx="821708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902445" y="4058157"/>
            <a:ext cx="8217084" cy="2170685"/>
            <a:chOff x="0" y="0"/>
            <a:chExt cx="10956112" cy="28942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0956112" cy="1466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58"/>
                </a:lnSpc>
              </a:pPr>
              <a:r>
                <a:rPr lang="en-US" sz="7900">
                  <a:solidFill>
                    <a:srgbClr val="FFFFFF"/>
                  </a:solidFill>
                  <a:latin typeface="Space Mono Bold"/>
                </a:rPr>
                <a:t>Internship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75869"/>
              <a:ext cx="1095611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spc="95">
                  <a:solidFill>
                    <a:srgbClr val="FFFFFF"/>
                  </a:solidFill>
                  <a:latin typeface="Be Vietnam"/>
                </a:rPr>
                <a:t>at Luminous Labs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56856" y="761273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02453" y="8582096"/>
            <a:ext cx="285684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26">
                <a:solidFill>
                  <a:srgbClr val="FFFFFF"/>
                </a:solidFill>
                <a:latin typeface="Be Vietnam"/>
              </a:rPr>
              <a:t>Anindo Sarker</a:t>
            </a:r>
          </a:p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6">
                <a:solidFill>
                  <a:srgbClr val="FFFFFF"/>
                </a:solidFill>
                <a:latin typeface="Be Vietnam"/>
              </a:rPr>
              <a:t>Reg. No. 2018831040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30815">
            <a:off x="9028415" y="0"/>
            <a:ext cx="9235941" cy="10287000"/>
            <a:chOff x="0" y="0"/>
            <a:chExt cx="24325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25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32511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62B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10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1625688"/>
            <a:ext cx="7153470" cy="1261415"/>
            <a:chOff x="0" y="0"/>
            <a:chExt cx="9537960" cy="16818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3931"/>
              <a:ext cx="2680277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499"/>
                </a:lnSpc>
                <a:spcBef>
                  <a:spcPct val="0"/>
                </a:spcBef>
              </a:pPr>
              <a:r>
                <a:rPr lang="en-US" sz="6999" spc="104">
                  <a:solidFill>
                    <a:srgbClr val="FFFFFF"/>
                  </a:solidFill>
                  <a:latin typeface="Be Vietnam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54197" y="-95250"/>
              <a:ext cx="6383763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500"/>
                </a:lnSpc>
                <a:spcBef>
                  <a:spcPct val="0"/>
                </a:spcBef>
              </a:pPr>
              <a:r>
                <a:rPr lang="en-US" sz="3000" spc="44">
                  <a:solidFill>
                    <a:srgbClr val="FFFFFF"/>
                  </a:solidFill>
                  <a:latin typeface="Be Vietnam"/>
                </a:rPr>
                <a:t>Goal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101757" y="762196"/>
              <a:ext cx="6436204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Be Vietnam"/>
                </a:rPr>
                <a:t>To create an on demand Videography and Photography services platform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0" y="4512792"/>
            <a:ext cx="6010470" cy="1261415"/>
            <a:chOff x="0" y="0"/>
            <a:chExt cx="8013960" cy="16818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3931"/>
              <a:ext cx="2252016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499"/>
                </a:lnSpc>
                <a:spcBef>
                  <a:spcPct val="0"/>
                </a:spcBef>
              </a:pPr>
              <a:r>
                <a:rPr lang="en-US" sz="6999" spc="104" strike="noStrike" u="none">
                  <a:solidFill>
                    <a:srgbClr val="FFFFFF"/>
                  </a:solidFill>
                  <a:latin typeface="Be Vietnam"/>
                </a:rPr>
                <a:t>02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650211" y="-95250"/>
              <a:ext cx="536374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500"/>
                </a:lnSpc>
                <a:spcBef>
                  <a:spcPct val="0"/>
                </a:spcBef>
              </a:pPr>
              <a:r>
                <a:rPr lang="en-US" sz="3000" spc="44" strike="noStrike" u="none">
                  <a:solidFill>
                    <a:srgbClr val="FFFFFF"/>
                  </a:solidFill>
                  <a:latin typeface="Be Vietnam"/>
                </a:rPr>
                <a:t>Task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06150" y="762196"/>
              <a:ext cx="540781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Be Vietnam"/>
                </a:rPr>
                <a:t>Create iOS apps and necessary software architecture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05656" y="7399896"/>
            <a:ext cx="4391814" cy="1966265"/>
            <a:chOff x="0" y="0"/>
            <a:chExt cx="5855752" cy="26216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3931"/>
              <a:ext cx="1645534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499"/>
                </a:lnSpc>
                <a:spcBef>
                  <a:spcPct val="0"/>
                </a:spcBef>
              </a:pPr>
              <a:r>
                <a:rPr lang="en-US" sz="6999" spc="104" strike="noStrike" u="none">
                  <a:solidFill>
                    <a:srgbClr val="FFFFFF"/>
                  </a:solidFill>
                  <a:latin typeface="Be Vietnam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36493" y="-95250"/>
              <a:ext cx="391925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500"/>
                </a:lnSpc>
                <a:spcBef>
                  <a:spcPct val="0"/>
                </a:spcBef>
              </a:pPr>
              <a:r>
                <a:rPr lang="en-US" sz="3000" spc="44" strike="noStrike" u="none">
                  <a:solidFill>
                    <a:srgbClr val="FFFFFF"/>
                  </a:solidFill>
                  <a:latin typeface="Be Vietnam"/>
                </a:rPr>
                <a:t>Projects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04298" y="762196"/>
              <a:ext cx="3951454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Be Vietnam"/>
                </a:rPr>
                <a:t>Beige Client App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Be Vietnam"/>
                </a:rPr>
                <a:t>Beige CP App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Be Vietnam"/>
                </a:rPr>
                <a:t>Beige Backend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3734829"/>
            <a:ext cx="6316518" cy="2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7"/>
              </a:lnSpc>
            </a:pPr>
            <a:r>
              <a:rPr lang="en-US" sz="7300">
                <a:solidFill>
                  <a:srgbClr val="000000"/>
                </a:solidFill>
                <a:latin typeface="Space Mono Bold"/>
              </a:rPr>
              <a:t>Project Assignement Phase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31507"/>
            <a:ext cx="591922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Be Vietnam"/>
              </a:rPr>
              <a:t>Feb &gt; Mar &gt; </a:t>
            </a:r>
            <a:r>
              <a:rPr lang="en-US" sz="1200">
                <a:solidFill>
                  <a:srgbClr val="000000"/>
                </a:solidFill>
                <a:latin typeface="Be Vietnam Ultra-Bold"/>
              </a:rPr>
              <a:t>Apr &gt; May &gt; Jun &gt; Jul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491749"/>
            <a:ext cx="338331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Assigned to the Beige Projects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870" y="2006298"/>
            <a:ext cx="9540000" cy="1461283"/>
            <a:chOff x="0" y="0"/>
            <a:chExt cx="12720001" cy="19483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2720001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Beige Projects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65777"/>
              <a:ext cx="12720001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on-demand videography and photography services platform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85550" y="5898294"/>
            <a:ext cx="3360006" cy="3360006"/>
          </a:xfrm>
          <a:custGeom>
            <a:avLst/>
            <a:gdLst/>
            <a:ahLst/>
            <a:cxnLst/>
            <a:rect r="r" b="b" t="t" l="l"/>
            <a:pathLst>
              <a:path h="3360006" w="3360006">
                <a:moveTo>
                  <a:pt x="0" y="0"/>
                </a:moveTo>
                <a:lnTo>
                  <a:pt x="3360006" y="0"/>
                </a:lnTo>
                <a:lnTo>
                  <a:pt x="3360006" y="3360006"/>
                </a:lnTo>
                <a:lnTo>
                  <a:pt x="0" y="336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85550" y="2006298"/>
            <a:ext cx="3360006" cy="3360006"/>
          </a:xfrm>
          <a:custGeom>
            <a:avLst/>
            <a:gdLst/>
            <a:ahLst/>
            <a:cxnLst/>
            <a:rect r="r" b="b" t="t" l="l"/>
            <a:pathLst>
              <a:path h="3360006" w="3360006">
                <a:moveTo>
                  <a:pt x="0" y="0"/>
                </a:moveTo>
                <a:lnTo>
                  <a:pt x="3360006" y="0"/>
                </a:lnTo>
                <a:lnTo>
                  <a:pt x="3360006" y="3360006"/>
                </a:lnTo>
                <a:lnTo>
                  <a:pt x="0" y="336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5" t="-1048" r="-52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9651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Be Vietnam"/>
              </a:rPr>
              <a:t>11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5898294"/>
          <a:ext cx="9564233" cy="2686050"/>
        </p:xfrm>
        <a:graphic>
          <a:graphicData uri="http://schemas.openxmlformats.org/drawingml/2006/table">
            <a:tbl>
              <a:tblPr/>
              <a:tblGrid>
                <a:gridCol w="3403810"/>
                <a:gridCol w="2972345"/>
                <a:gridCol w="3188078"/>
              </a:tblGrid>
              <a:tr h="10375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41">
                          <a:solidFill>
                            <a:srgbClr val="000000"/>
                          </a:solidFill>
                          <a:latin typeface="Be Vietnam Ultra-Bold"/>
                        </a:rPr>
                        <a:t>Beige Client App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41">
                          <a:solidFill>
                            <a:srgbClr val="000000"/>
                          </a:solidFill>
                          <a:latin typeface="Be Vietnam Ultra-Bold"/>
                        </a:rPr>
                        <a:t>Beige CP App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spc="41">
                          <a:solidFill>
                            <a:srgbClr val="000000"/>
                          </a:solidFill>
                          <a:latin typeface="Be Vietnam Ultra-Bold"/>
                        </a:rPr>
                        <a:t>Beige Backend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84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React Native</a:t>
                      </a:r>
                      <a:endParaRPr lang="en-US" sz="1100"/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Expo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Tailwind</a:t>
                      </a: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React Native</a:t>
                      </a:r>
                      <a:endParaRPr lang="en-US" sz="1100"/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Expo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Tailwind</a:t>
                      </a: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Node.js</a:t>
                      </a:r>
                      <a:endParaRPr lang="en-US" sz="1100"/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Express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MongoDB</a:t>
                      </a: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Project Assignement Phase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"/>
                </a:rPr>
                <a:t>Feb &gt; Mar &gt; </a:t>
              </a: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Apr &gt; May &gt; Jun &gt; Jul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04551" y="1028700"/>
            <a:ext cx="4203725" cy="8229600"/>
          </a:xfrm>
          <a:custGeom>
            <a:avLst/>
            <a:gdLst/>
            <a:ahLst/>
            <a:cxnLst/>
            <a:rect r="r" b="b" t="t" l="l"/>
            <a:pathLst>
              <a:path h="8229600" w="4203725">
                <a:moveTo>
                  <a:pt x="0" y="0"/>
                </a:moveTo>
                <a:lnTo>
                  <a:pt x="4203725" y="0"/>
                </a:lnTo>
                <a:lnTo>
                  <a:pt x="42037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136572"/>
            <a:ext cx="10527121" cy="187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2"/>
              </a:lnSpc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What I did: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Implement UI designs with React Nativ</a:t>
            </a:r>
            <a:r>
              <a:rPr lang="en-US" sz="1800" spc="26">
                <a:solidFill>
                  <a:srgbClr val="000000"/>
                </a:solidFill>
                <a:latin typeface="Be Vietnam"/>
              </a:rPr>
              <a:t>e according to Figma designs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Implement Google Maps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Add chat functionality with Socket.io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 spc="26">
                <a:solidFill>
                  <a:srgbClr val="000000"/>
                </a:solidFill>
                <a:latin typeface="Be Vietnam"/>
              </a:rPr>
              <a:t>Deploy app to </a:t>
            </a:r>
            <a:r>
              <a:rPr lang="en-US" sz="1800" spc="26">
                <a:solidFill>
                  <a:srgbClr val="000000"/>
                </a:solidFill>
                <a:latin typeface="Be Vietnam"/>
              </a:rPr>
              <a:t>Apple Testflight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12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631577"/>
            <a:ext cx="10527121" cy="1917485"/>
            <a:chOff x="0" y="0"/>
            <a:chExt cx="14036161" cy="255664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4036161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Beige Client App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04274"/>
              <a:ext cx="14036161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Platform: 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iOS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Tech Stack: 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React Native, TypeScript, Expo, Google Maps api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13935"/>
            <a:ext cx="1052712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Beige Client App is an iOS app like </a:t>
            </a:r>
            <a:r>
              <a:rPr lang="en-US" sz="1800">
                <a:solidFill>
                  <a:srgbClr val="000000"/>
                </a:solidFill>
                <a:latin typeface="Be Vietnam Ultra-Bold"/>
              </a:rPr>
              <a:t>Uber</a:t>
            </a:r>
            <a:r>
              <a:rPr lang="en-US" sz="1800">
                <a:solidFill>
                  <a:srgbClr val="000000"/>
                </a:solidFill>
                <a:latin typeface="Be Vietnam"/>
              </a:rPr>
              <a:t>. Users can request for photography/videography services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763581"/>
            <a:ext cx="5919227" cy="530238"/>
            <a:chOff x="0" y="0"/>
            <a:chExt cx="7892303" cy="706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Project Assignement Phase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"/>
                </a:rPr>
                <a:t>Feb &gt; Mar &gt; </a:t>
              </a: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Apr &gt; May &gt; Jun &gt; Jul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364" y="1924447"/>
            <a:ext cx="3288620" cy="6438106"/>
          </a:xfrm>
          <a:custGeom>
            <a:avLst/>
            <a:gdLst/>
            <a:ahLst/>
            <a:cxnLst/>
            <a:rect r="r" b="b" t="t" l="l"/>
            <a:pathLst>
              <a:path h="6438106" w="3288620">
                <a:moveTo>
                  <a:pt x="0" y="0"/>
                </a:moveTo>
                <a:lnTo>
                  <a:pt x="3288620" y="0"/>
                </a:lnTo>
                <a:lnTo>
                  <a:pt x="3288620" y="6438106"/>
                </a:lnTo>
                <a:lnTo>
                  <a:pt x="0" y="643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907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3446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6154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88314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63581"/>
            <a:ext cx="5919227" cy="530238"/>
            <a:chOff x="0" y="0"/>
            <a:chExt cx="7892303" cy="7069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Project Assignement Phase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"/>
                </a:rPr>
                <a:t>Feb &gt; Mar &gt; </a:t>
              </a: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Apr &gt; May &gt; Jun &gt; Jul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21389" y="8918575"/>
            <a:ext cx="224522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Fig: Beige Client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36572"/>
            <a:ext cx="10527121" cy="225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2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What I did: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Implement UI designs with React Nativ</a:t>
            </a:r>
            <a:r>
              <a:rPr lang="en-US" sz="1800">
                <a:solidFill>
                  <a:srgbClr val="FFFFFF"/>
                </a:solidFill>
                <a:latin typeface="Be Vietnam"/>
              </a:rPr>
              <a:t>e according to Figma designs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Implement Google Maps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Add chat functionality with Socket.io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Implement file upload system with AWS S3</a:t>
            </a:r>
          </a:p>
          <a:p>
            <a:pPr marL="388620" indent="-194310" lvl="1">
              <a:lnSpc>
                <a:spcPts val="304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Deploy app to </a:t>
            </a:r>
            <a:r>
              <a:rPr lang="en-US" sz="1800">
                <a:solidFill>
                  <a:srgbClr val="FFFFFF"/>
                </a:solidFill>
                <a:latin typeface="Be Vietnam"/>
              </a:rPr>
              <a:t>Apple Testflight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14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631577"/>
            <a:ext cx="10527121" cy="1917485"/>
            <a:chOff x="0" y="0"/>
            <a:chExt cx="14036161" cy="2556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075"/>
              <a:ext cx="14036161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FFFFFF"/>
                  </a:solidFill>
                  <a:latin typeface="Space Mono Bold"/>
                </a:rPr>
                <a:t>Beige CP App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4274"/>
              <a:ext cx="14036161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Platform: iOS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Tech Stack: React Native, TypeScript, Expo, Google Maps api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813935"/>
            <a:ext cx="1052712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</a:rPr>
              <a:t>Beige CP App is like the Uber driver app. Content producers can register and provide their photography/videography services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63581"/>
            <a:ext cx="5919227" cy="530238"/>
            <a:chOff x="0" y="0"/>
            <a:chExt cx="7892303" cy="7069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 spc="25">
                  <a:solidFill>
                    <a:srgbClr val="FFFFFF"/>
                  </a:solidFill>
                  <a:latin typeface="Be Vietnam"/>
                </a:rPr>
                <a:t>Project Assignement Phase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Feb &gt; Mar &gt; Apr &gt; May &gt; Jun &gt; Jul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71728" y="732129"/>
            <a:ext cx="4685523" cy="8822741"/>
          </a:xfrm>
          <a:custGeom>
            <a:avLst/>
            <a:gdLst/>
            <a:ahLst/>
            <a:cxnLst/>
            <a:rect r="r" b="b" t="t" l="l"/>
            <a:pathLst>
              <a:path h="8822741" w="4685523">
                <a:moveTo>
                  <a:pt x="0" y="0"/>
                </a:moveTo>
                <a:lnTo>
                  <a:pt x="4685524" y="0"/>
                </a:lnTo>
                <a:lnTo>
                  <a:pt x="4685524" y="8822742"/>
                </a:lnTo>
                <a:lnTo>
                  <a:pt x="0" y="882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3581"/>
            <a:ext cx="5919227" cy="530238"/>
            <a:chOff x="0" y="0"/>
            <a:chExt cx="7892303" cy="7069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 spc="25">
                  <a:solidFill>
                    <a:srgbClr val="FFFFFF"/>
                  </a:solidFill>
                  <a:latin typeface="Be Vietnam"/>
                </a:rPr>
                <a:t>Project Assignement Phase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Feb &gt; Mar &gt; Apr &gt; May &gt; Jun &gt; Jul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54789" y="8918575"/>
            <a:ext cx="237842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Space Mono Bold"/>
              </a:rPr>
              <a:t>Fig: Beige CP App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3179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16864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92966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6505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58568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5598" y="2848687"/>
            <a:ext cx="8344776" cy="4589627"/>
          </a:xfrm>
          <a:custGeom>
            <a:avLst/>
            <a:gdLst/>
            <a:ahLst/>
            <a:cxnLst/>
            <a:rect r="r" b="b" t="t" l="l"/>
            <a:pathLst>
              <a:path h="4589627" w="8344776">
                <a:moveTo>
                  <a:pt x="0" y="0"/>
                </a:moveTo>
                <a:lnTo>
                  <a:pt x="8344775" y="0"/>
                </a:lnTo>
                <a:lnTo>
                  <a:pt x="8344775" y="4589626"/>
                </a:lnTo>
                <a:lnTo>
                  <a:pt x="0" y="458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16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222267"/>
            <a:ext cx="12954410" cy="1917485"/>
            <a:chOff x="0" y="0"/>
            <a:chExt cx="17272546" cy="2556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075"/>
              <a:ext cx="17272546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Beige Backend (Next.js)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4274"/>
              <a:ext cx="17272546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Platform: Web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Tech Stack: Next.js, MySQL, Prisma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204645"/>
            <a:ext cx="10527121" cy="253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Target of this project: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Understand the BRS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Design the database accordingly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Use it as a backend for iOS apps and Web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Use it as web frontend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38565"/>
            <a:ext cx="68355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e Vietnam"/>
              </a:rPr>
              <a:t>This project is replaced with the project discussed next.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17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222267"/>
            <a:ext cx="12954410" cy="2298485"/>
            <a:chOff x="0" y="0"/>
            <a:chExt cx="17272546" cy="30646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9075"/>
              <a:ext cx="17272546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FFFFFF"/>
                  </a:solidFill>
                  <a:latin typeface="Space Mono Bold"/>
                </a:rPr>
                <a:t>Beige Backend (Ongoing)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04274"/>
              <a:ext cx="17272546" cy="1460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 Ultra-Bold"/>
                </a:rPr>
                <a:t>Platform:</a:t>
              </a: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 Web, iOS, Android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 Ultra-Bold"/>
                </a:rPr>
                <a:t>Tech Stack:</a:t>
              </a: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 Node.js, Express, MongoDB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 Ultra-Bold"/>
                </a:rPr>
                <a:t>Services:</a:t>
              </a: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 Google Maps api, Stripe, AWS S3, FCM, Forge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44285" y="4497781"/>
            <a:ext cx="7268714" cy="409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3"/>
              </a:lnSpc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This project acts as the backend of the entire infrastructure</a:t>
            </a:r>
          </a:p>
          <a:p>
            <a:pPr>
              <a:lnSpc>
                <a:spcPts val="2703"/>
              </a:lnSpc>
            </a:pPr>
          </a:p>
          <a:p>
            <a:pPr>
              <a:lnSpc>
                <a:spcPts val="2703"/>
              </a:lnSpc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What I did: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Designed the database models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Implemented Role Based Access Control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Created api endpoints for all the different modules and services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Created AWS S3 storage upload, download stream functionality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Implemented push notification backend with Google Firebase Cloud Messaging (FCM)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Create payment gateway using Stripe</a:t>
            </a:r>
          </a:p>
          <a:p>
            <a:pPr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23">
                <a:solidFill>
                  <a:srgbClr val="FFFFFF"/>
                </a:solidFill>
                <a:latin typeface="Be Vietnam"/>
              </a:rPr>
              <a:t>Add chat functionality with Socket.io</a:t>
            </a:r>
          </a:p>
          <a:p>
            <a:pPr>
              <a:lnSpc>
                <a:spcPts val="270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12999" y="3659715"/>
            <a:ext cx="8824307" cy="5068461"/>
          </a:xfrm>
          <a:custGeom>
            <a:avLst/>
            <a:gdLst/>
            <a:ahLst/>
            <a:cxnLst/>
            <a:rect r="r" b="b" t="t" l="l"/>
            <a:pathLst>
              <a:path h="5068461" w="8824307">
                <a:moveTo>
                  <a:pt x="0" y="0"/>
                </a:moveTo>
                <a:lnTo>
                  <a:pt x="8824307" y="0"/>
                </a:lnTo>
                <a:lnTo>
                  <a:pt x="8824307" y="5068461"/>
                </a:lnTo>
                <a:lnTo>
                  <a:pt x="0" y="5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64155" y="3086100"/>
            <a:ext cx="2640953" cy="4114800"/>
          </a:xfrm>
          <a:custGeom>
            <a:avLst/>
            <a:gdLst/>
            <a:ahLst/>
            <a:cxnLst/>
            <a:rect r="r" b="b" t="t" l="l"/>
            <a:pathLst>
              <a:path h="4114800" w="2640953">
                <a:moveTo>
                  <a:pt x="0" y="0"/>
                </a:moveTo>
                <a:lnTo>
                  <a:pt x="2640953" y="0"/>
                </a:lnTo>
                <a:lnTo>
                  <a:pt x="26409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18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96352" y="2467874"/>
            <a:ext cx="8424330" cy="5351253"/>
            <a:chOff x="0" y="0"/>
            <a:chExt cx="11232440" cy="71350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76225"/>
              <a:ext cx="11232440" cy="135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84"/>
                </a:lnSpc>
              </a:pPr>
              <a:r>
                <a:rPr lang="en-US" sz="8100">
                  <a:solidFill>
                    <a:srgbClr val="000000"/>
                  </a:solidFill>
                  <a:latin typeface="Space Mono Bold"/>
                </a:rPr>
                <a:t>Challenges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626631"/>
              <a:ext cx="11232440" cy="450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Some notable challenges I faced: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D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eploying Apps to Apple Testflight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Database Design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MongoDB Aggregation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React Native Stack Navigator Design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AWS S3 upload 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architecture for large files(&gt;500 MB)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Stripe Payment system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Socket.io chat room management</a:t>
              </a:r>
            </a:p>
            <a:p>
              <a:pPr marL="388620" indent="-194310" lvl="1">
                <a:lnSpc>
                  <a:spcPts val="3042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Understanding Client demands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89326" y="2043971"/>
          <a:ext cx="8900153" cy="6199058"/>
        </p:xfrm>
        <a:graphic>
          <a:graphicData uri="http://schemas.openxmlformats.org/drawingml/2006/table">
            <a:tbl>
              <a:tblPr/>
              <a:tblGrid>
                <a:gridCol w="8900153"/>
              </a:tblGrid>
              <a:tr h="22870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000000"/>
                          </a:solidFill>
                          <a:latin typeface="Space Mono Bold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20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Be Vietnam"/>
                        </a:rPr>
                        <a:t>By the end of internship, I got:</a:t>
                      </a:r>
                      <a:endParaRPr lang="en-US" sz="1100"/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Be Vietnam"/>
                        </a:rPr>
                        <a:t>Remote Job offering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Be Vietnam"/>
                        </a:rPr>
                        <a:t>Project manager role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989479" y="2715792"/>
            <a:ext cx="5767773" cy="4855416"/>
          </a:xfrm>
          <a:custGeom>
            <a:avLst/>
            <a:gdLst/>
            <a:ahLst/>
            <a:cxnLst/>
            <a:rect r="r" b="b" t="t" l="l"/>
            <a:pathLst>
              <a:path h="4855416" w="5767773">
                <a:moveTo>
                  <a:pt x="0" y="0"/>
                </a:moveTo>
                <a:lnTo>
                  <a:pt x="5767773" y="0"/>
                </a:lnTo>
                <a:lnTo>
                  <a:pt x="5767773" y="4855416"/>
                </a:lnTo>
                <a:lnTo>
                  <a:pt x="0" y="485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Be Vietnam"/>
              </a:rPr>
              <a:t>1</a:t>
            </a:r>
            <a:r>
              <a:rPr lang="en-US" sz="2600">
                <a:solidFill>
                  <a:srgbClr val="000000"/>
                </a:solidFill>
                <a:latin typeface="Be Vietnam"/>
              </a:rPr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060324" y="1439992"/>
          <a:ext cx="10501833" cy="7832589"/>
        </p:xfrm>
        <a:graphic>
          <a:graphicData uri="http://schemas.openxmlformats.org/drawingml/2006/table">
            <a:tbl>
              <a:tblPr/>
              <a:tblGrid>
                <a:gridCol w="10501833"/>
              </a:tblGrid>
              <a:tr h="18799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9240"/>
                        </a:lnSpc>
                        <a:defRPr/>
                      </a:pPr>
                      <a:r>
                        <a:rPr lang="en-US" sz="6600">
                          <a:solidFill>
                            <a:srgbClr val="000000"/>
                          </a:solidFill>
                          <a:latin typeface="Space Mono Bold"/>
                        </a:rPr>
                        <a:t>About Luminous Labs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0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e Vietnam"/>
                        </a:rPr>
                        <a:t>Provides software development for Business Automation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9583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 spc="43">
                          <a:solidFill>
                            <a:srgbClr val="000000"/>
                          </a:solidFill>
                          <a:latin typeface="Be Vietnam"/>
                        </a:rPr>
                        <a:t>Founded in Oct. 2016.</a:t>
                      </a:r>
                      <a:endParaRPr lang="en-US" sz="1100"/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spc="43">
                          <a:solidFill>
                            <a:srgbClr val="000000"/>
                          </a:solidFill>
                          <a:latin typeface="Be Vietnam"/>
                        </a:rPr>
                        <a:t>Operates from Mirpur DOHS, Dhaka 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spc="43">
                          <a:solidFill>
                            <a:srgbClr val="000000"/>
                          </a:solidFill>
                          <a:latin typeface="Be Vietnam"/>
                        </a:rPr>
                        <a:t>25+ employees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 spc="43">
                          <a:solidFill>
                            <a:srgbClr val="000000"/>
                          </a:solidFill>
                          <a:latin typeface="Be Vietnam"/>
                        </a:rPr>
                        <a:t>Works on Client Projects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863578" y="4649282"/>
            <a:ext cx="5607437" cy="988436"/>
          </a:xfrm>
          <a:custGeom>
            <a:avLst/>
            <a:gdLst/>
            <a:ahLst/>
            <a:cxnLst/>
            <a:rect r="r" b="b" t="t" l="l"/>
            <a:pathLst>
              <a:path h="988436" w="5607437">
                <a:moveTo>
                  <a:pt x="0" y="0"/>
                </a:moveTo>
                <a:lnTo>
                  <a:pt x="5607437" y="0"/>
                </a:lnTo>
                <a:lnTo>
                  <a:pt x="5607437" y="988436"/>
                </a:lnTo>
                <a:lnTo>
                  <a:pt x="0" y="988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58" r="0" b="-4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034171" cy="10287000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9152298" y="0"/>
            <a:ext cx="3034171" cy="10287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101532" y="0"/>
            <a:ext cx="3034171" cy="10287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5253829" y="0"/>
            <a:ext cx="3034171" cy="10287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12203063" y="0"/>
            <a:ext cx="3034171" cy="10287000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3069680" y="-307914"/>
            <a:ext cx="3034171" cy="10848414"/>
          </a:xfrm>
          <a:prstGeom prst="rect">
            <a:avLst/>
          </a:prstGeom>
          <a:solidFill>
            <a:srgbClr val="000000">
              <a:alpha val="29804"/>
            </a:srgbClr>
          </a:solidFill>
        </p:spPr>
      </p:sp>
      <p:sp>
        <p:nvSpPr>
          <p:cNvPr name="AutoShape 8" id="8"/>
          <p:cNvSpPr/>
          <p:nvPr/>
        </p:nvSpPr>
        <p:spPr>
          <a:xfrm rot="-822989">
            <a:off x="-2575881" y="-4733461"/>
            <a:ext cx="20981431" cy="8229600"/>
          </a:xfrm>
          <a:prstGeom prst="rect">
            <a:avLst/>
          </a:prstGeom>
          <a:solidFill>
            <a:srgbClr val="004A98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43663" y="4638274"/>
            <a:ext cx="946844" cy="1517452"/>
            <a:chOff x="0" y="0"/>
            <a:chExt cx="1262459" cy="2023269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407115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1430"/>
                <a:ext cx="2004282" cy="485140"/>
              </a:xfrm>
              <a:custGeom>
                <a:avLst/>
                <a:gdLst/>
                <a:ahLst/>
                <a:cxnLst/>
                <a:rect r="r" b="b" t="t" l="l"/>
                <a:pathLst>
                  <a:path h="485140" w="2004282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-5400000">
              <a:off x="0" y="0"/>
              <a:ext cx="1262459" cy="1262459"/>
            </a:xfrm>
            <a:custGeom>
              <a:avLst/>
              <a:gdLst/>
              <a:ahLst/>
              <a:cxnLst/>
              <a:rect r="r" b="b" t="t" l="l"/>
              <a:pathLst>
                <a:path h="1262459" w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60513" y="403156"/>
              <a:ext cx="741434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36">
                  <a:solidFill>
                    <a:srgbClr val="000000"/>
                  </a:solidFill>
                  <a:latin typeface="Be Vietnam"/>
                </a:rPr>
                <a:t>Feb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4061036" y="4761728"/>
            <a:ext cx="1013631" cy="256912"/>
            <a:chOff x="0" y="0"/>
            <a:chExt cx="2004282" cy="508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556884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1430"/>
              <a:ext cx="2004282" cy="485140"/>
            </a:xfrm>
            <a:custGeom>
              <a:avLst/>
              <a:gdLst/>
              <a:ahLst/>
              <a:cxnLst/>
              <a:rect r="r" b="b" t="t" l="l"/>
              <a:pathLst>
                <a:path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5400000">
            <a:off x="4094429" y="3879548"/>
            <a:ext cx="946844" cy="946844"/>
          </a:xfrm>
          <a:custGeom>
            <a:avLst/>
            <a:gdLst/>
            <a:ahLst/>
            <a:cxnLst/>
            <a:rect r="r" b="b" t="t" l="l"/>
            <a:pathLst>
              <a:path h="946844" w="946844">
                <a:moveTo>
                  <a:pt x="0" y="0"/>
                </a:moveTo>
                <a:lnTo>
                  <a:pt x="946844" y="0"/>
                </a:lnTo>
                <a:lnTo>
                  <a:pt x="946844" y="946845"/>
                </a:lnTo>
                <a:lnTo>
                  <a:pt x="0" y="94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56789" y="4144373"/>
            <a:ext cx="62212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Mar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45195" y="3131664"/>
            <a:ext cx="946844" cy="1517452"/>
            <a:chOff x="0" y="0"/>
            <a:chExt cx="1262459" cy="2023269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407115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1430"/>
                <a:ext cx="2004282" cy="485140"/>
              </a:xfrm>
              <a:custGeom>
                <a:avLst/>
                <a:gdLst/>
                <a:ahLst/>
                <a:cxnLst/>
                <a:rect r="r" b="b" t="t" l="l"/>
                <a:pathLst>
                  <a:path h="485140" w="2004282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-5400000">
              <a:off x="0" y="0"/>
              <a:ext cx="1262459" cy="1262459"/>
            </a:xfrm>
            <a:custGeom>
              <a:avLst/>
              <a:gdLst/>
              <a:ahLst/>
              <a:cxnLst/>
              <a:rect r="r" b="b" t="t" l="l"/>
              <a:pathLst>
                <a:path h="1262459" w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60513" y="387430"/>
              <a:ext cx="741434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36">
                  <a:solidFill>
                    <a:srgbClr val="000000"/>
                  </a:solidFill>
                  <a:latin typeface="Be Vietnam"/>
                </a:rPr>
                <a:t>Apr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0162568" y="3244277"/>
            <a:ext cx="1013631" cy="256912"/>
            <a:chOff x="0" y="0"/>
            <a:chExt cx="2004282" cy="508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556884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1430"/>
              <a:ext cx="2004282" cy="485140"/>
            </a:xfrm>
            <a:custGeom>
              <a:avLst/>
              <a:gdLst/>
              <a:ahLst/>
              <a:cxnLst/>
              <a:rect r="r" b="b" t="t" l="l"/>
              <a:pathLst>
                <a:path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0195961" y="2362097"/>
            <a:ext cx="946844" cy="946844"/>
          </a:xfrm>
          <a:custGeom>
            <a:avLst/>
            <a:gdLst/>
            <a:ahLst/>
            <a:cxnLst/>
            <a:rect r="r" b="b" t="t" l="l"/>
            <a:pathLst>
              <a:path h="946844" w="946844">
                <a:moveTo>
                  <a:pt x="0" y="0"/>
                </a:moveTo>
                <a:lnTo>
                  <a:pt x="946844" y="0"/>
                </a:lnTo>
                <a:lnTo>
                  <a:pt x="946844" y="946844"/>
                </a:lnTo>
                <a:lnTo>
                  <a:pt x="0" y="94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93653" y="2626922"/>
            <a:ext cx="751460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May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275907" y="1603371"/>
            <a:ext cx="946844" cy="1517452"/>
            <a:chOff x="0" y="0"/>
            <a:chExt cx="1262459" cy="2023269"/>
          </a:xfrm>
        </p:grpSpPr>
        <p:grpSp>
          <p:nvGrpSpPr>
            <p:cNvPr name="Group 32" id="32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407115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11430"/>
                <a:ext cx="2004282" cy="485140"/>
              </a:xfrm>
              <a:custGeom>
                <a:avLst/>
                <a:gdLst/>
                <a:ahLst/>
                <a:cxnLst/>
                <a:rect r="r" b="b" t="t" l="l"/>
                <a:pathLst>
                  <a:path h="485140" w="2004282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-5400000">
              <a:off x="0" y="0"/>
              <a:ext cx="1262459" cy="1262459"/>
            </a:xfrm>
            <a:custGeom>
              <a:avLst/>
              <a:gdLst/>
              <a:ahLst/>
              <a:cxnLst/>
              <a:rect r="r" b="b" t="t" l="l"/>
              <a:pathLst>
                <a:path h="1262459" w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260513" y="362625"/>
              <a:ext cx="741434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36">
                  <a:solidFill>
                    <a:srgbClr val="000000"/>
                  </a:solidFill>
                  <a:latin typeface="Be Vietnam"/>
                </a:rPr>
                <a:t>Jun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5400000">
            <a:off x="16264099" y="1737667"/>
            <a:ext cx="1013631" cy="256912"/>
            <a:chOff x="0" y="0"/>
            <a:chExt cx="2004282" cy="508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556884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1430"/>
              <a:ext cx="2004282" cy="485140"/>
            </a:xfrm>
            <a:custGeom>
              <a:avLst/>
              <a:gdLst/>
              <a:ahLst/>
              <a:cxnLst/>
              <a:rect r="r" b="b" t="t" l="l"/>
              <a:pathLst>
                <a:path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6297492" y="855487"/>
            <a:ext cx="946844" cy="946844"/>
            <a:chOff x="0" y="0"/>
            <a:chExt cx="1262459" cy="1262459"/>
          </a:xfrm>
        </p:grpSpPr>
        <p:sp>
          <p:nvSpPr>
            <p:cNvPr name="Freeform 41" id="41"/>
            <p:cNvSpPr/>
            <p:nvPr/>
          </p:nvSpPr>
          <p:spPr>
            <a:xfrm flipH="false" flipV="false" rot="-5400000">
              <a:off x="0" y="0"/>
              <a:ext cx="1262459" cy="1262459"/>
            </a:xfrm>
            <a:custGeom>
              <a:avLst/>
              <a:gdLst/>
              <a:ahLst/>
              <a:cxnLst/>
              <a:rect r="r" b="b" t="t" l="l"/>
              <a:pathLst>
                <a:path h="1262459" w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260513" y="337140"/>
              <a:ext cx="741434" cy="569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4"/>
                </a:lnSpc>
              </a:pPr>
              <a:r>
                <a:rPr lang="en-US" sz="2764" spc="41">
                  <a:solidFill>
                    <a:srgbClr val="000000"/>
                  </a:solidFill>
                  <a:latin typeface="Be Vietnam"/>
                </a:rPr>
                <a:t>Jul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73699" y="4374972"/>
            <a:ext cx="2191368" cy="2222335"/>
            <a:chOff x="0" y="0"/>
            <a:chExt cx="2921824" cy="2963113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95250"/>
              <a:ext cx="2921824" cy="122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2400" spc="36" strike="noStrike" u="none">
                  <a:solidFill>
                    <a:srgbClr val="FFFFFF"/>
                  </a:solidFill>
                  <a:latin typeface="Be Vietnam Ultra-Bold"/>
                </a:rPr>
                <a:t>Project Assignment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1355928"/>
              <a:ext cx="2921824" cy="160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Backend deployment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Backend (Express)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Server management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Client app ( Expo)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CP app (Expo)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21401" y="6609275"/>
            <a:ext cx="2191368" cy="1488910"/>
            <a:chOff x="0" y="0"/>
            <a:chExt cx="2921824" cy="1985213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95250"/>
              <a:ext cx="2921824" cy="580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36">
                  <a:solidFill>
                    <a:srgbClr val="FFFFFF"/>
                  </a:solidFill>
                  <a:latin typeface="Be Vietnam Ultra-Bold"/>
                </a:rPr>
                <a:t>Learning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708228"/>
              <a:ext cx="2921824" cy="1276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Documentation reading a learning</a:t>
              </a:r>
            </a:p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Next.js blog</a:t>
              </a:r>
            </a:p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Attendance Management 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3462660" y="5866325"/>
            <a:ext cx="2210383" cy="1984210"/>
            <a:chOff x="0" y="0"/>
            <a:chExt cx="2947177" cy="2645613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95250"/>
              <a:ext cx="2947177" cy="580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2400" spc="36" strike="noStrike" u="none">
                  <a:solidFill>
                    <a:srgbClr val="FFFFFF"/>
                  </a:solidFill>
                  <a:latin typeface="Be Vietnam Ultra-Bold"/>
                </a:rPr>
                <a:t>Learning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708228"/>
              <a:ext cx="2947177" cy="1937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As</a:t>
              </a:r>
              <a:r>
                <a:rPr lang="en-US" sz="1200">
                  <a:solidFill>
                    <a:srgbClr val="FFFFFF"/>
                  </a:solidFill>
                  <a:latin typeface="Be Vietnam"/>
                </a:rPr>
                <a:t>signed with Beige project</a:t>
              </a:r>
            </a:p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Web embedded pos app</a:t>
              </a:r>
            </a:p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Database design Beige Backend (Next.js)</a:t>
              </a:r>
            </a:p>
            <a:p>
              <a:pPr marL="259080" indent="-129540" lvl="1">
                <a:lnSpc>
                  <a:spcPts val="1979"/>
                </a:lnSpc>
                <a:buFont typeface="Arial"/>
                <a:buChar char="•"/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Pos React Native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513426" y="5132659"/>
            <a:ext cx="2210383" cy="2222335"/>
            <a:chOff x="0" y="0"/>
            <a:chExt cx="2947177" cy="2963113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95250"/>
              <a:ext cx="2947177" cy="122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2400" spc="36" strike="noStrike" u="none">
                  <a:solidFill>
                    <a:srgbClr val="FFFFFF"/>
                  </a:solidFill>
                  <a:latin typeface="Be Vietnam Ultra-Bold"/>
                </a:rPr>
                <a:t>Project Assignment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1355928"/>
              <a:ext cx="2947177" cy="160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Backend (Next.js)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Uber Clone (React Native, Expo)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Client app ( Expo)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CP app (Expo)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653645" y="3585750"/>
            <a:ext cx="2191368" cy="2222335"/>
            <a:chOff x="0" y="0"/>
            <a:chExt cx="2921824" cy="2963113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95250"/>
              <a:ext cx="2921824" cy="122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36">
                  <a:solidFill>
                    <a:srgbClr val="FFFFFF"/>
                  </a:solidFill>
                  <a:latin typeface="Be Vietnam Ultra-Bold"/>
                </a:rPr>
                <a:t>Team Management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1355928"/>
              <a:ext cx="2921824" cy="160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Backend (Express)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Client app (React Native CLI)</a:t>
              </a:r>
            </a:p>
            <a:p>
              <a:pPr algn="l" marL="259080" indent="-129540" lvl="1">
                <a:lnSpc>
                  <a:spcPts val="19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00" strike="noStrike" u="none">
                  <a:solidFill>
                    <a:srgbClr val="FFFFFF"/>
                  </a:solidFill>
                  <a:latin typeface="Be Vietnam"/>
                </a:rPr>
                <a:t>Beige CP app (React Native CLI)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5675231" y="2807300"/>
            <a:ext cx="2191368" cy="2201379"/>
            <a:chOff x="0" y="0"/>
            <a:chExt cx="2921824" cy="2935173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95250"/>
              <a:ext cx="2921824" cy="580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spc="36">
                  <a:solidFill>
                    <a:srgbClr val="FFFFFF"/>
                  </a:solidFill>
                  <a:latin typeface="Be Vietnam Ultra-Bold"/>
                </a:rPr>
                <a:t>Job Offering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689178"/>
              <a:ext cx="2921824" cy="2245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0"/>
                </a:lnSpc>
              </a:pPr>
              <a:r>
                <a:rPr lang="en-US" sz="1400">
                  <a:solidFill>
                    <a:srgbClr val="FFFFFF"/>
                  </a:solidFill>
                  <a:latin typeface="Be Vietnam"/>
                </a:rPr>
                <a:t>Remote Job offer</a:t>
              </a:r>
            </a:p>
            <a:p>
              <a:pPr>
                <a:lnSpc>
                  <a:spcPts val="2310"/>
                </a:lnSpc>
              </a:pPr>
              <a:r>
                <a:rPr lang="en-US" sz="1400">
                  <a:solidFill>
                    <a:srgbClr val="FFFFFF"/>
                  </a:solidFill>
                  <a:latin typeface="Be Vietnam"/>
                </a:rPr>
                <a:t>Ongoing projects:</a:t>
              </a:r>
            </a:p>
            <a:p>
              <a:pPr marL="302261" indent="-151130" lvl="1">
                <a:lnSpc>
                  <a:spcPts val="231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Be Vietnam"/>
                </a:rPr>
                <a:t>Beige Backend </a:t>
              </a:r>
            </a:p>
            <a:p>
              <a:pPr marL="302261" indent="-151130" lvl="1">
                <a:lnSpc>
                  <a:spcPts val="231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Be Vietnam"/>
                </a:rPr>
                <a:t>Beige Client app</a:t>
              </a:r>
            </a:p>
            <a:p>
              <a:pPr marL="302261" indent="-151130" lvl="1">
                <a:lnSpc>
                  <a:spcPts val="231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Be Vietnam"/>
                </a:rPr>
                <a:t>Beige CP app</a:t>
              </a:r>
            </a:p>
            <a:p>
              <a:pPr>
                <a:lnSpc>
                  <a:spcPts val="2310"/>
                </a:lnSpc>
              </a:pPr>
            </a:p>
          </p:txBody>
        </p:sp>
      </p:grpSp>
      <p:sp>
        <p:nvSpPr>
          <p:cNvPr name="AutoShape 61" id="61"/>
          <p:cNvSpPr/>
          <p:nvPr/>
        </p:nvSpPr>
        <p:spPr>
          <a:xfrm rot="-822989">
            <a:off x="1410003" y="8236510"/>
            <a:ext cx="20981431" cy="8229600"/>
          </a:xfrm>
          <a:prstGeom prst="rect">
            <a:avLst/>
          </a:prstGeom>
          <a:solidFill>
            <a:srgbClr val="004A98"/>
          </a:solidFill>
        </p:spPr>
      </p:sp>
      <p:sp>
        <p:nvSpPr>
          <p:cNvPr name="TextBox 62" id="62"/>
          <p:cNvSpPr txBox="true"/>
          <p:nvPr/>
        </p:nvSpPr>
        <p:spPr>
          <a:xfrm rot="0">
            <a:off x="1028700" y="1038531"/>
            <a:ext cx="7232747" cy="208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83"/>
              </a:lnSpc>
            </a:pPr>
            <a:r>
              <a:rPr lang="en-US" sz="6399">
                <a:solidFill>
                  <a:srgbClr val="FFFFFF"/>
                </a:solidFill>
                <a:latin typeface="Space Mono Bold"/>
              </a:rPr>
              <a:t>Complete</a:t>
            </a:r>
            <a:r>
              <a:rPr lang="en-US" sz="6399">
                <a:solidFill>
                  <a:srgbClr val="FFFFFF"/>
                </a:solidFill>
                <a:latin typeface="Space Mono Bold"/>
              </a:rPr>
              <a:t> Timeline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770915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1283" y="3622416"/>
            <a:ext cx="7312717" cy="3042169"/>
            <a:chOff x="0" y="0"/>
            <a:chExt cx="9750289" cy="40562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1925"/>
              <a:ext cx="9750289" cy="223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45"/>
                </a:lnSpc>
              </a:pPr>
              <a:r>
                <a:rPr lang="en-US" sz="6643">
                  <a:solidFill>
                    <a:srgbClr val="000000"/>
                  </a:solidFill>
                  <a:latin typeface="Space Mono Bold"/>
                </a:rPr>
                <a:t>Do you have any questions?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79950"/>
              <a:ext cx="975028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Be Vietnam"/>
                </a:rPr>
                <a:t>Feel free to ask :)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63414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Be Vietnam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7419" y="1028700"/>
            <a:ext cx="1381881" cy="1381881"/>
          </a:xfrm>
          <a:custGeom>
            <a:avLst/>
            <a:gdLst/>
            <a:ahLst/>
            <a:cxnLst/>
            <a:rect r="r" b="b" t="t" l="l"/>
            <a:pathLst>
              <a:path h="1381881" w="1381881">
                <a:moveTo>
                  <a:pt x="0" y="0"/>
                </a:moveTo>
                <a:lnTo>
                  <a:pt x="1381881" y="0"/>
                </a:lnTo>
                <a:lnTo>
                  <a:pt x="1381881" y="1381881"/>
                </a:lnTo>
                <a:lnTo>
                  <a:pt x="0" y="1381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48459" y="4439509"/>
            <a:ext cx="10791082" cy="175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966"/>
              </a:lnSpc>
              <a:spcBef>
                <a:spcPct val="0"/>
              </a:spcBef>
            </a:pPr>
            <a:r>
              <a:rPr lang="en-US" sz="13794">
                <a:solidFill>
                  <a:srgbClr val="FFFFFF"/>
                </a:solidFill>
                <a:latin typeface="Space Mono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55237" y="-422857"/>
            <a:ext cx="9075502" cy="11985363"/>
            <a:chOff x="0" y="0"/>
            <a:chExt cx="2390256" cy="31566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0256" cy="3156639"/>
            </a:xfrm>
            <a:custGeom>
              <a:avLst/>
              <a:gdLst/>
              <a:ahLst/>
              <a:cxnLst/>
              <a:rect r="r" b="b" t="t" l="l"/>
              <a:pathLst>
                <a:path h="3156639" w="2390256">
                  <a:moveTo>
                    <a:pt x="0" y="0"/>
                  </a:moveTo>
                  <a:lnTo>
                    <a:pt x="2390256" y="0"/>
                  </a:lnTo>
                  <a:lnTo>
                    <a:pt x="2390256" y="3156639"/>
                  </a:lnTo>
                  <a:lnTo>
                    <a:pt x="0" y="31566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6325" y="1038225"/>
            <a:ext cx="161353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Space Mono Bold"/>
              </a:rPr>
              <a:t>Intern</a:t>
            </a:r>
            <a:r>
              <a:rPr lang="en-US" sz="6399">
                <a:solidFill>
                  <a:srgbClr val="FFFFFF"/>
                </a:solidFill>
                <a:latin typeface="Space Mono Bold"/>
              </a:rPr>
              <a:t>ship Activities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177920"/>
            <a:ext cx="16081819" cy="523130"/>
            <a:chOff x="0" y="0"/>
            <a:chExt cx="21442426" cy="69750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982819" y="-57150"/>
              <a:ext cx="132394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000000"/>
                  </a:solidFill>
                  <a:latin typeface="Be Vietnam"/>
                </a:rPr>
                <a:t>Mar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1308289" y="330934"/>
              <a:ext cx="251055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7972101" y="-57150"/>
              <a:ext cx="132394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FFFFFF"/>
                  </a:solidFill>
                  <a:latin typeface="Be Vietnam"/>
                </a:rPr>
                <a:t>Apr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5298938" y="330934"/>
              <a:ext cx="251055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9291020" y="358035"/>
              <a:ext cx="2510556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6126395" y="-17349"/>
              <a:ext cx="132394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FFFFFF"/>
                  </a:solidFill>
                  <a:latin typeface="Be Vietnam"/>
                </a:rPr>
                <a:t>Jun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13453232" y="370735"/>
              <a:ext cx="2510556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7445314" y="397836"/>
              <a:ext cx="2510556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30828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000000"/>
                  </a:solidFill>
                  <a:latin typeface="Be Vietnam"/>
                </a:rPr>
                <a:t>Feb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964183" y="-30049"/>
              <a:ext cx="132394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FFFFFF"/>
                  </a:solidFill>
                  <a:latin typeface="Be Vietnam"/>
                </a:rPr>
                <a:t>May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118477" y="9752"/>
              <a:ext cx="1323949" cy="68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</a:pPr>
              <a:r>
                <a:rPr lang="en-US" sz="3129" spc="46">
                  <a:solidFill>
                    <a:srgbClr val="FFFFFF"/>
                  </a:solidFill>
                  <a:latin typeface="Be Vietnam"/>
                </a:rPr>
                <a:t>Jul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5209" y="5314817"/>
            <a:ext cx="5855250" cy="2065316"/>
            <a:chOff x="0" y="0"/>
            <a:chExt cx="7807001" cy="27537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780700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>
                  <a:solidFill>
                    <a:srgbClr val="000000"/>
                  </a:solidFill>
                  <a:latin typeface="Space Mono"/>
                </a:rPr>
                <a:t>Learning Phase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15555"/>
              <a:ext cx="7479865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Be Vietnam"/>
                </a:rPr>
                <a:t>Documentation Reading</a:t>
              </a:r>
            </a:p>
            <a:p>
              <a:pPr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Be Vietnam"/>
                </a:rPr>
                <a:t>Practise Projects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67335" y="5314817"/>
            <a:ext cx="9491965" cy="2379641"/>
            <a:chOff x="0" y="0"/>
            <a:chExt cx="12655953" cy="31728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2655953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Space Mono"/>
                </a:rPr>
                <a:t>Project Assignement Phase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915555"/>
              <a:ext cx="12655953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Be Vietnam"/>
                </a:rPr>
                <a:t>Assigned to the Beige projects</a:t>
              </a:r>
            </a:p>
            <a:p>
              <a:pPr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Be Vietnam"/>
                </a:rPr>
                <a:t>Understand BRS</a:t>
              </a:r>
            </a:p>
            <a:p>
              <a:pPr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Be Vietnam"/>
                </a:rPr>
                <a:t>Create an on demand videography and photography platform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37334" y="1239916"/>
          <a:ext cx="10821872" cy="7868526"/>
        </p:xfrm>
        <a:graphic>
          <a:graphicData uri="http://schemas.openxmlformats.org/drawingml/2006/table">
            <a:tbl>
              <a:tblPr/>
              <a:tblGrid>
                <a:gridCol w="10821872"/>
              </a:tblGrid>
              <a:tr h="36504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FFFFF"/>
                          </a:solidFill>
                          <a:latin typeface="Space Mono Bold"/>
                        </a:rPr>
                        <a:t>Documentation Reading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59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spc="43">
                          <a:solidFill>
                            <a:srgbClr val="FFFFFF"/>
                          </a:solidFill>
                          <a:latin typeface="Be Vietnam"/>
                        </a:rPr>
                        <a:t>about the technologies related to upcoming projects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177"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Next.js</a:t>
                      </a:r>
                      <a:endParaRPr lang="en-US" sz="1100"/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React Native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Prisma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MongoDB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Google Maps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Be Vietnam"/>
                        </a:rPr>
                        <a:t>AWS S3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4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1959206" y="2924158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Be Vietnam"/>
              </a:rPr>
              <a:t>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Be Vietnam Ultra-Bold"/>
                </a:rPr>
                <a:t>Feb &gt; Mar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Be Vietnam"/>
              </a:rPr>
              <a:t>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54797" y="3610466"/>
            <a:ext cx="9957237" cy="3436916"/>
            <a:chOff x="0" y="0"/>
            <a:chExt cx="13276316" cy="45825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3276316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Practise Projects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45755"/>
              <a:ext cx="12720001" cy="233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Be Vietnam"/>
                </a:rPr>
                <a:t>Next.js blog with SSR, SSG</a:t>
              </a:r>
            </a:p>
            <a:p>
              <a:pPr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Be Vietnam"/>
                </a:rPr>
                <a:t>Attendance Management</a:t>
              </a:r>
            </a:p>
            <a:p>
              <a:pPr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Be Vietnam"/>
                </a:rPr>
                <a:t>Web embedded pos app</a:t>
              </a:r>
            </a:p>
            <a:p>
              <a:pPr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Be Vietnam"/>
                </a:rPr>
                <a:t>Uber Clone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5569" y="763581"/>
            <a:ext cx="5919227" cy="530238"/>
            <a:chOff x="0" y="0"/>
            <a:chExt cx="7892303" cy="7069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Feb &gt; Mar &gt; Apr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48431"/>
            <a:ext cx="13519426" cy="1903381"/>
            <a:chOff x="0" y="0"/>
            <a:chExt cx="18025902" cy="25378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9550"/>
              <a:ext cx="18025902" cy="1068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3"/>
                </a:lnSpc>
              </a:pPr>
              <a:r>
                <a:rPr lang="en-US" sz="6321">
                  <a:solidFill>
                    <a:srgbClr val="FFFFFF"/>
                  </a:solidFill>
                  <a:latin typeface="Space Mono Bold"/>
                </a:rPr>
                <a:t>Next.js blog with SSR, SSG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83645"/>
              <a:ext cx="18025902" cy="954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4"/>
                </a:lnSpc>
              </a:pPr>
              <a:r>
                <a:rPr lang="en-US" sz="1778" spc="26">
                  <a:solidFill>
                    <a:srgbClr val="FFFFFF"/>
                  </a:solidFill>
                  <a:latin typeface="Be Vietnam Ultra-Bold"/>
                </a:rPr>
                <a:t>Platform</a:t>
              </a:r>
              <a:r>
                <a:rPr lang="en-US" sz="1778" spc="26">
                  <a:solidFill>
                    <a:srgbClr val="FFFFFF"/>
                  </a:solidFill>
                  <a:latin typeface="Be Vietnam"/>
                </a:rPr>
                <a:t>: Web</a:t>
              </a:r>
            </a:p>
            <a:p>
              <a:pPr>
                <a:lnSpc>
                  <a:spcPts val="3004"/>
                </a:lnSpc>
              </a:pPr>
              <a:r>
                <a:rPr lang="en-US" sz="1778" spc="26">
                  <a:solidFill>
                    <a:srgbClr val="FFFFFF"/>
                  </a:solidFill>
                  <a:latin typeface="Be Vietnam Ultra-Bold"/>
                </a:rPr>
                <a:t>Tech Stack</a:t>
              </a:r>
              <a:r>
                <a:rPr lang="en-US" sz="1778" spc="26">
                  <a:solidFill>
                    <a:srgbClr val="FFFFFF"/>
                  </a:solidFill>
                  <a:latin typeface="Be Vietnam"/>
                </a:rPr>
                <a:t>: Next.js, Supabase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19884" y="2645210"/>
            <a:ext cx="8026412" cy="4414527"/>
          </a:xfrm>
          <a:custGeom>
            <a:avLst/>
            <a:gdLst/>
            <a:ahLst/>
            <a:cxnLst/>
            <a:rect r="r" b="b" t="t" l="l"/>
            <a:pathLst>
              <a:path h="4414527" w="8026412">
                <a:moveTo>
                  <a:pt x="0" y="0"/>
                </a:moveTo>
                <a:lnTo>
                  <a:pt x="8026411" y="0"/>
                </a:lnTo>
                <a:lnTo>
                  <a:pt x="8026411" y="4414527"/>
                </a:lnTo>
                <a:lnTo>
                  <a:pt x="0" y="441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8413" y="7059737"/>
            <a:ext cx="4271882" cy="2349535"/>
          </a:xfrm>
          <a:custGeom>
            <a:avLst/>
            <a:gdLst/>
            <a:ahLst/>
            <a:cxnLst/>
            <a:rect r="r" b="b" t="t" l="l"/>
            <a:pathLst>
              <a:path h="2349535" w="4271882">
                <a:moveTo>
                  <a:pt x="0" y="0"/>
                </a:moveTo>
                <a:lnTo>
                  <a:pt x="4271882" y="0"/>
                </a:lnTo>
                <a:lnTo>
                  <a:pt x="4271882" y="2349535"/>
                </a:lnTo>
                <a:lnTo>
                  <a:pt x="0" y="234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74413" y="7059737"/>
            <a:ext cx="4271882" cy="2349535"/>
          </a:xfrm>
          <a:custGeom>
            <a:avLst/>
            <a:gdLst/>
            <a:ahLst/>
            <a:cxnLst/>
            <a:rect r="r" b="b" t="t" l="l"/>
            <a:pathLst>
              <a:path h="2349535" w="4271882">
                <a:moveTo>
                  <a:pt x="0" y="0"/>
                </a:moveTo>
                <a:lnTo>
                  <a:pt x="4271882" y="0"/>
                </a:lnTo>
                <a:lnTo>
                  <a:pt x="4271882" y="2349535"/>
                </a:lnTo>
                <a:lnTo>
                  <a:pt x="0" y="234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01635"/>
            <a:ext cx="6650365" cy="250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</a:pPr>
            <a:r>
              <a:rPr lang="en-US" sz="2370" spc="35">
                <a:solidFill>
                  <a:srgbClr val="FFFFFF"/>
                </a:solidFill>
                <a:latin typeface="Be Vietnam"/>
              </a:rPr>
              <a:t>Target of this project was to learn:</a:t>
            </a:r>
          </a:p>
          <a:p>
            <a:pPr marL="511835" indent="-255918" lvl="1">
              <a:lnSpc>
                <a:spcPts val="4006"/>
              </a:lnSpc>
              <a:buFont typeface="Arial"/>
              <a:buChar char="•"/>
            </a:pPr>
            <a:r>
              <a:rPr lang="en-US" sz="2370" spc="35">
                <a:solidFill>
                  <a:srgbClr val="FFFFFF"/>
                </a:solidFill>
                <a:latin typeface="Be Vietnam"/>
              </a:rPr>
              <a:t>CRUD functionality</a:t>
            </a:r>
          </a:p>
          <a:p>
            <a:pPr marL="511835" indent="-255918" lvl="1">
              <a:lnSpc>
                <a:spcPts val="4006"/>
              </a:lnSpc>
              <a:buFont typeface="Arial"/>
              <a:buChar char="•"/>
            </a:pPr>
            <a:r>
              <a:rPr lang="en-US" sz="2370" spc="35">
                <a:solidFill>
                  <a:srgbClr val="FFFFFF"/>
                </a:solidFill>
                <a:latin typeface="Be Vietnam"/>
              </a:rPr>
              <a:t>Server Side Rendering (SSR)</a:t>
            </a:r>
          </a:p>
          <a:p>
            <a:pPr marL="511835" indent="-255918" lvl="1">
              <a:lnSpc>
                <a:spcPts val="4006"/>
              </a:lnSpc>
              <a:buFont typeface="Arial"/>
              <a:buChar char="•"/>
            </a:pPr>
            <a:r>
              <a:rPr lang="en-US" sz="2370" spc="35">
                <a:solidFill>
                  <a:srgbClr val="FFFFFF"/>
                </a:solidFill>
                <a:latin typeface="Be Vietnam"/>
              </a:rPr>
              <a:t>Static Site Generation (SSG)</a:t>
            </a:r>
          </a:p>
          <a:p>
            <a:pPr>
              <a:lnSpc>
                <a:spcPts val="400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Be Vietnam Ultra-Bold"/>
                </a:rPr>
                <a:t>Feb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7830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3318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107997"/>
            <a:ext cx="8424330" cy="253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Target of this project: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Learn how to display maps in React Native applications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Learn how to use Google maps apis (Places api and Directions api)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631577"/>
            <a:ext cx="10527121" cy="1917485"/>
            <a:chOff x="0" y="0"/>
            <a:chExt cx="14036161" cy="25566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75"/>
              <a:ext cx="14036161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Uber Clone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04274"/>
              <a:ext cx="14036161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Platform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: iOS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Tech Stack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: React Native, Expo, Redux Toolkit, Google Maps Api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"/>
                </a:rPr>
                <a:t>Feb &gt; Mar</a:t>
              </a: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 &gt; Apr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3367" y="1757921"/>
            <a:ext cx="3595982" cy="6771157"/>
          </a:xfrm>
          <a:custGeom>
            <a:avLst/>
            <a:gdLst/>
            <a:ahLst/>
            <a:cxnLst/>
            <a:rect r="r" b="b" t="t" l="l"/>
            <a:pathLst>
              <a:path h="6771157" w="3595982">
                <a:moveTo>
                  <a:pt x="0" y="0"/>
                </a:moveTo>
                <a:lnTo>
                  <a:pt x="3595982" y="0"/>
                </a:lnTo>
                <a:lnTo>
                  <a:pt x="3595982" y="6771158"/>
                </a:lnTo>
                <a:lnTo>
                  <a:pt x="0" y="677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06731"/>
            <a:ext cx="10527121" cy="2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</a:pPr>
            <a:r>
              <a:rPr lang="en-US" sz="2400" spc="36">
                <a:solidFill>
                  <a:srgbClr val="FFFFFF"/>
                </a:solidFill>
                <a:latin typeface="Be Vietnam"/>
              </a:rPr>
              <a:t>Target of this project was to learn: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FFFFFF"/>
                </a:solidFill>
                <a:latin typeface="Be Vietnam"/>
              </a:rPr>
              <a:t>How to use phones biometric apis</a:t>
            </a:r>
          </a:p>
          <a:p>
            <a:pPr marL="518160" indent="-259080" lvl="1">
              <a:lnSpc>
                <a:spcPts val="4056"/>
              </a:lnSpc>
              <a:buFont typeface="Arial"/>
              <a:buChar char="•"/>
            </a:pPr>
            <a:r>
              <a:rPr lang="en-US" sz="2400" spc="36">
                <a:solidFill>
                  <a:srgbClr val="FFFFFF"/>
                </a:solidFill>
                <a:latin typeface="Be Vietnam"/>
              </a:rPr>
              <a:t>How to use location services of iPhone and Android</a:t>
            </a:r>
          </a:p>
          <a:p>
            <a:pPr>
              <a:lnSpc>
                <a:spcPts val="405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FFFFFF"/>
                </a:solidFill>
                <a:latin typeface="Be Vietnam"/>
              </a:rPr>
              <a:t>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631577"/>
            <a:ext cx="10527121" cy="1917485"/>
            <a:chOff x="0" y="0"/>
            <a:chExt cx="14036161" cy="255664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4036161" cy="107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FFFFFF"/>
                  </a:solidFill>
                  <a:latin typeface="Space Mono Bold"/>
                </a:rPr>
                <a:t>Attendance Management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04274"/>
              <a:ext cx="14036161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 Ultra-Bold"/>
                </a:rPr>
                <a:t>Platform</a:t>
              </a: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: iOS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FFFFFF"/>
                  </a:solidFill>
                  <a:latin typeface="Be Vietnam Ultra-Bold"/>
                </a:rPr>
                <a:t>Tech Stack</a:t>
              </a:r>
              <a:r>
                <a:rPr lang="en-US" sz="1800" spc="26">
                  <a:solidFill>
                    <a:srgbClr val="FFFFFF"/>
                  </a:solidFill>
                  <a:latin typeface="Be Vietnam"/>
                </a:rPr>
                <a:t>: React Native, Expo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Be Vietnam"/>
                </a:rPr>
                <a:t>Feb &gt; </a:t>
              </a:r>
              <a:r>
                <a:rPr lang="en-US" sz="1200">
                  <a:solidFill>
                    <a:srgbClr val="FFFFFF"/>
                  </a:solidFill>
                  <a:latin typeface="Be Vietnam Ultra-Bold"/>
                </a:rPr>
                <a:t>Mar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1996" y="2837862"/>
            <a:ext cx="8477304" cy="4662517"/>
          </a:xfrm>
          <a:custGeom>
            <a:avLst/>
            <a:gdLst/>
            <a:ahLst/>
            <a:cxnLst/>
            <a:rect r="r" b="b" t="t" l="l"/>
            <a:pathLst>
              <a:path h="4662517" w="8477304">
                <a:moveTo>
                  <a:pt x="0" y="0"/>
                </a:moveTo>
                <a:lnTo>
                  <a:pt x="8477304" y="0"/>
                </a:lnTo>
                <a:lnTo>
                  <a:pt x="8477304" y="4662517"/>
                </a:lnTo>
                <a:lnTo>
                  <a:pt x="0" y="466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06731"/>
            <a:ext cx="6118372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6"/>
              </a:lnSpc>
            </a:pPr>
            <a:r>
              <a:rPr lang="en-US" sz="2400" spc="36">
                <a:solidFill>
                  <a:srgbClr val="000000"/>
                </a:solidFill>
                <a:latin typeface="Be Vietnam"/>
              </a:rPr>
              <a:t>The main goal of this project was to learn how to deploy this application to </a:t>
            </a:r>
            <a:r>
              <a:rPr lang="en-US" sz="2400" spc="36">
                <a:solidFill>
                  <a:srgbClr val="000000"/>
                </a:solidFill>
                <a:latin typeface="Be Vietnam Ultra-Bold"/>
              </a:rPr>
              <a:t>Apple TestFlight.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57252" y="8819515"/>
            <a:ext cx="502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000000"/>
                </a:solidFill>
                <a:latin typeface="Be Vietnam"/>
              </a:rPr>
              <a:t>9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631577"/>
            <a:ext cx="7604467" cy="2603285"/>
            <a:chOff x="0" y="0"/>
            <a:chExt cx="10139290" cy="347104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0139290" cy="1989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9"/>
                </a:lnSpc>
              </a:pPr>
              <a:r>
                <a:rPr lang="en-US" sz="6399">
                  <a:solidFill>
                    <a:srgbClr val="000000"/>
                  </a:solidFill>
                  <a:latin typeface="Space Mono Bold"/>
                </a:rPr>
                <a:t>Web embedded pos app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18674"/>
              <a:ext cx="10139290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Platform: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 iOS</a:t>
              </a:r>
            </a:p>
            <a:p>
              <a:pPr>
                <a:lnSpc>
                  <a:spcPts val="3042"/>
                </a:lnSpc>
              </a:pPr>
              <a:r>
                <a:rPr lang="en-US" sz="1800" spc="26">
                  <a:solidFill>
                    <a:srgbClr val="000000"/>
                  </a:solidFill>
                  <a:latin typeface="Be Vietnam Ultra-Bold"/>
                </a:rPr>
                <a:t>Tech Stack:</a:t>
              </a:r>
              <a:r>
                <a:rPr lang="en-US" sz="1800" spc="26">
                  <a:solidFill>
                    <a:srgbClr val="000000"/>
                  </a:solidFill>
                  <a:latin typeface="Be Vietnam"/>
                </a:rPr>
                <a:t> React Native, Expo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50557"/>
            <a:ext cx="5919227" cy="530238"/>
            <a:chOff x="0" y="0"/>
            <a:chExt cx="7892303" cy="7069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2282"/>
              <a:ext cx="7892303" cy="36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Be Vietnam"/>
                </a:rPr>
                <a:t>Learning Phase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789230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Be Vietnam"/>
                </a:rPr>
                <a:t>Feb &gt; </a:t>
              </a:r>
              <a:r>
                <a:rPr lang="en-US" sz="1200">
                  <a:solidFill>
                    <a:srgbClr val="000000"/>
                  </a:solidFill>
                  <a:latin typeface="Be Vietnam Ultra-Bold"/>
                </a:rPr>
                <a:t>Mar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DAFrDHarljM</dc:identifier>
  <dcterms:modified xsi:type="dcterms:W3CDTF">2011-08-01T06:04:30Z</dcterms:modified>
  <cp:revision>1</cp:revision>
  <dc:title>Internship presentation</dc:title>
</cp:coreProperties>
</file>